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275" r:id="rId7"/>
    <p:sldId id="276" r:id="rId8"/>
    <p:sldId id="277" r:id="rId9"/>
    <p:sldId id="278" r:id="rId10"/>
    <p:sldId id="274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94" r:id="rId19"/>
    <p:sldId id="286" r:id="rId20"/>
    <p:sldId id="287" r:id="rId21"/>
    <p:sldId id="288" r:id="rId22"/>
    <p:sldId id="289" r:id="rId23"/>
    <p:sldId id="293" r:id="rId24"/>
    <p:sldId id="290" r:id="rId25"/>
    <p:sldId id="291" r:id="rId26"/>
    <p:sldId id="292" r:id="rId27"/>
    <p:sldId id="295" r:id="rId28"/>
    <p:sldId id="301" r:id="rId29"/>
    <p:sldId id="296" r:id="rId30"/>
    <p:sldId id="297" r:id="rId31"/>
    <p:sldId id="298" r:id="rId32"/>
    <p:sldId id="299" r:id="rId33"/>
    <p:sldId id="300" r:id="rId34"/>
    <p:sldId id="302" r:id="rId35"/>
    <p:sldId id="303" r:id="rId36"/>
    <p:sldId id="304" r:id="rId37"/>
    <p:sldId id="30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740279"/>
              </p:ext>
            </p:extLst>
          </p:nvPr>
        </p:nvGraphicFramePr>
        <p:xfrm>
          <a:off x="4571718" y="282386"/>
          <a:ext cx="7221352" cy="61856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3359"/>
                <a:gridCol w="1788931"/>
                <a:gridCol w="2033450"/>
                <a:gridCol w="1073359"/>
                <a:gridCol w="1252253"/>
              </a:tblGrid>
              <a:tr h="562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MIN_TOUR_REVIEW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2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후기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2332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199434"/>
              </p:ext>
            </p:extLst>
          </p:nvPr>
        </p:nvGraphicFramePr>
        <p:xfrm>
          <a:off x="4504765" y="1304363"/>
          <a:ext cx="7355542" cy="407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9130"/>
                <a:gridCol w="2015217"/>
                <a:gridCol w="1511413"/>
                <a:gridCol w="1209130"/>
                <a:gridCol w="1410652"/>
              </a:tblGrid>
              <a:tr h="5093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MIN_TOUR_NOTICE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93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930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10455"/>
              </p:ext>
            </p:extLst>
          </p:nvPr>
        </p:nvGraphicFramePr>
        <p:xfrm>
          <a:off x="4397189" y="941289"/>
          <a:ext cx="7436224" cy="47602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2393"/>
                <a:gridCol w="2037322"/>
                <a:gridCol w="1527991"/>
                <a:gridCol w="1222393"/>
                <a:gridCol w="1426125"/>
              </a:tblGrid>
              <a:tr h="4327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MIN_TOUR_QNA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</a:t>
                      </a:r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20515" r="51951" b="7800"/>
          <a:stretch/>
        </p:blipFill>
        <p:spPr>
          <a:xfrm>
            <a:off x="4289612" y="322729"/>
            <a:ext cx="7543800" cy="6509880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91" y="0"/>
            <a:ext cx="9018774" cy="6286372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330741" y="-203309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30741" y="1484213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Floating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Menu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65" y="124886"/>
            <a:ext cx="8677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70" y="97277"/>
            <a:ext cx="8295060" cy="60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5" y="243495"/>
            <a:ext cx="9075963" cy="58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리뷰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47" y="200328"/>
            <a:ext cx="8896351" cy="59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상품바구니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71" y="145915"/>
            <a:ext cx="8495337" cy="57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0600" y="1699708"/>
            <a:ext cx="6492240" cy="613186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여행상품을 판매하는 여행사 홈페이지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KH TOUR</a:t>
            </a: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069541" y="2312894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325034" y="2619487"/>
            <a:ext cx="5967805" cy="270554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국가별 여행상품 소개</a:t>
            </a:r>
            <a:endParaRPr lang="en-US" altLang="ko-KR" dirty="0" smtClean="0"/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조건에 따른 여행상품 검색</a:t>
            </a:r>
            <a:endParaRPr lang="en-US" altLang="ko-KR" dirty="0" smtClean="0"/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여행상품 후기 공유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주문완료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9" y="189463"/>
            <a:ext cx="8465113" cy="59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10" y="282101"/>
            <a:ext cx="8786792" cy="5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상세정보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37" y="447472"/>
            <a:ext cx="8732411" cy="5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84" y="169929"/>
            <a:ext cx="63341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902126"/>
            <a:ext cx="9034856" cy="47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동의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41" y="914399"/>
            <a:ext cx="8798900" cy="47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74" y="1"/>
            <a:ext cx="8447054" cy="63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532" r="27813"/>
          <a:stretch/>
        </p:blipFill>
        <p:spPr>
          <a:xfrm>
            <a:off x="1429966" y="1849832"/>
            <a:ext cx="3842425" cy="4384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396" r="26028"/>
          <a:stretch/>
        </p:blipFill>
        <p:spPr>
          <a:xfrm>
            <a:off x="7247103" y="1849832"/>
            <a:ext cx="3706241" cy="4397748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247103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47103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8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회원수정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14" y="0"/>
            <a:ext cx="8492331" cy="62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96" y="1060315"/>
            <a:ext cx="8731801" cy="50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KH TOUR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  <a:endParaRPr lang="en-US" sz="14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05" y="0"/>
            <a:ext cx="8292707" cy="61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70" y="252919"/>
            <a:ext cx="8633958" cy="59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5" y="656390"/>
            <a:ext cx="8890039" cy="52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924127"/>
            <a:ext cx="9038170" cy="42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52" y="524436"/>
            <a:ext cx="8372956" cy="55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04" y="174811"/>
            <a:ext cx="5522089" cy="60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44" y="477287"/>
            <a:ext cx="8750668" cy="54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327164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 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311027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85" y="1"/>
            <a:ext cx="5755374" cy="6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45210"/>
            <a:ext cx="10058400" cy="32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297" y="2076923"/>
            <a:ext cx="875036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619270"/>
              </p:ext>
            </p:extLst>
          </p:nvPr>
        </p:nvGraphicFramePr>
        <p:xfrm>
          <a:off x="4477870" y="309286"/>
          <a:ext cx="7409329" cy="62259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2636"/>
                <a:gridCol w="2406852"/>
                <a:gridCol w="1415795"/>
                <a:gridCol w="1132636"/>
                <a:gridCol w="1321410"/>
              </a:tblGrid>
              <a:tr h="3458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MIN_TOUR_MEMBER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58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588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USER_PW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057877"/>
              </p:ext>
            </p:extLst>
          </p:nvPr>
        </p:nvGraphicFramePr>
        <p:xfrm>
          <a:off x="4370294" y="255486"/>
          <a:ext cx="7503459" cy="62932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7026"/>
                <a:gridCol w="2437429"/>
                <a:gridCol w="1433781"/>
                <a:gridCol w="1147026"/>
                <a:gridCol w="1338197"/>
              </a:tblGrid>
              <a:tr h="3496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MIN_TOUR_LIST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6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여행상품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624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CITY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267571"/>
              </p:ext>
            </p:extLst>
          </p:nvPr>
        </p:nvGraphicFramePr>
        <p:xfrm>
          <a:off x="4424082" y="242050"/>
          <a:ext cx="7463117" cy="63066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0858"/>
                <a:gridCol w="2424325"/>
                <a:gridCol w="1426073"/>
                <a:gridCol w="1140858"/>
                <a:gridCol w="1331003"/>
              </a:tblGrid>
              <a:tr h="3941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MIN_TOUR_LIST_RESERVE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1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상품예약목록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16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STARTDATES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ENDDATES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MAX_CNTS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SPECIAL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57361"/>
              </p:ext>
            </p:extLst>
          </p:nvPr>
        </p:nvGraphicFramePr>
        <p:xfrm>
          <a:off x="4437527" y="295833"/>
          <a:ext cx="7395884" cy="61990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2671"/>
                <a:gridCol w="2260751"/>
                <a:gridCol w="1453340"/>
                <a:gridCol w="1162671"/>
                <a:gridCol w="1356451"/>
              </a:tblGrid>
              <a:tr h="4132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2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예약목록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273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LIST_RESERVE_NO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1104</TotalTime>
  <Words>425</Words>
  <Application>Microsoft Office PowerPoint</Application>
  <PresentationFormat>와이드스크린</PresentationFormat>
  <Paragraphs>484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Arial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(사용자)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166</cp:revision>
  <dcterms:created xsi:type="dcterms:W3CDTF">2018-03-08T04:39:35Z</dcterms:created>
  <dcterms:modified xsi:type="dcterms:W3CDTF">2019-02-25T08:56:05Z</dcterms:modified>
</cp:coreProperties>
</file>